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F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6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1F25-BF04-4DA9-94A9-91ABF1A4A185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F3ED1-E3EE-42AD-88DC-5A11656AE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455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1F25-BF04-4DA9-94A9-91ABF1A4A185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F3ED1-E3EE-42AD-88DC-5A11656AE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087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1F25-BF04-4DA9-94A9-91ABF1A4A185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F3ED1-E3EE-42AD-88DC-5A11656AE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383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1F25-BF04-4DA9-94A9-91ABF1A4A185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F3ED1-E3EE-42AD-88DC-5A11656AE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771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1F25-BF04-4DA9-94A9-91ABF1A4A185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F3ED1-E3EE-42AD-88DC-5A11656AE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55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1F25-BF04-4DA9-94A9-91ABF1A4A185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F3ED1-E3EE-42AD-88DC-5A11656AE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12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1F25-BF04-4DA9-94A9-91ABF1A4A185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F3ED1-E3EE-42AD-88DC-5A11656AE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441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1F25-BF04-4DA9-94A9-91ABF1A4A185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F3ED1-E3EE-42AD-88DC-5A11656AE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339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1F25-BF04-4DA9-94A9-91ABF1A4A185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F3ED1-E3EE-42AD-88DC-5A11656AE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79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1F25-BF04-4DA9-94A9-91ABF1A4A185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F3ED1-E3EE-42AD-88DC-5A11656AE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248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1F25-BF04-4DA9-94A9-91ABF1A4A185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F3ED1-E3EE-42AD-88DC-5A11656AE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0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31F25-BF04-4DA9-94A9-91ABF1A4A185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F3ED1-E3EE-42AD-88DC-5A11656AE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81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95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spect="1"/>
          </p:cNvSpPr>
          <p:nvPr/>
        </p:nvSpPr>
        <p:spPr>
          <a:xfrm>
            <a:off x="2819400" y="1915887"/>
            <a:ext cx="5486400" cy="40628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36373" y="3947309"/>
            <a:ext cx="2490353" cy="824461"/>
          </a:xfrm>
          <a:prstGeom prst="rect">
            <a:avLst/>
          </a:prstGeom>
          <a:solidFill>
            <a:srgbClr val="90F4F2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Soil and </a:t>
            </a:r>
            <a:r>
              <a:rPr lang="en-US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Snow</a:t>
            </a:r>
            <a:r>
              <a:rPr lang="en-US" i="1" dirty="0" smtClean="0">
                <a:solidFill>
                  <a:schemeClr val="tx1"/>
                </a:solidFill>
              </a:rPr>
              <a:t> Loss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80611" y="2009409"/>
            <a:ext cx="1941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Prevailing Erosive Wind Directions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88033" y="2739889"/>
            <a:ext cx="1332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Wind Directions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26727" y="5190585"/>
            <a:ext cx="944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Fallow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5201393" y="4771771"/>
            <a:ext cx="11875" cy="1106515"/>
          </a:xfrm>
          <a:prstGeom prst="straightConnector1">
            <a:avLst/>
          </a:prstGeom>
          <a:ln w="38100">
            <a:solidFill>
              <a:schemeClr val="tx1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191990" y="1997909"/>
            <a:ext cx="2475" cy="1949399"/>
          </a:xfrm>
          <a:prstGeom prst="straightConnector1">
            <a:avLst/>
          </a:prstGeom>
          <a:ln w="38100">
            <a:solidFill>
              <a:schemeClr val="tx1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7873338" y="2006555"/>
            <a:ext cx="991" cy="637685"/>
          </a:xfrm>
          <a:prstGeom prst="straightConnector1">
            <a:avLst/>
          </a:prstGeom>
          <a:ln w="381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410203" y="3063055"/>
            <a:ext cx="807522" cy="1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909455" y="4359539"/>
            <a:ext cx="1626918" cy="1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7026728" y="4359539"/>
            <a:ext cx="1190997" cy="6586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819400" y="1915887"/>
            <a:ext cx="540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021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spect="1"/>
          </p:cNvSpPr>
          <p:nvPr/>
        </p:nvSpPr>
        <p:spPr>
          <a:xfrm>
            <a:off x="2819400" y="1915887"/>
            <a:ext cx="5486400" cy="40628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271129" y="2398074"/>
            <a:ext cx="2490353" cy="452042"/>
          </a:xfrm>
          <a:prstGeom prst="rect">
            <a:avLst/>
          </a:prstGeom>
          <a:solidFill>
            <a:srgbClr val="90F4F2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Soil and </a:t>
            </a:r>
            <a:r>
              <a:rPr lang="en-US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Snow</a:t>
            </a:r>
            <a:r>
              <a:rPr lang="en-US" i="1" dirty="0" smtClean="0">
                <a:solidFill>
                  <a:schemeClr val="tx1"/>
                </a:solidFill>
              </a:rPr>
              <a:t> Loss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41669" y="4190422"/>
            <a:ext cx="944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Fallow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065320" y="2016402"/>
            <a:ext cx="2474" cy="349488"/>
          </a:xfrm>
          <a:prstGeom prst="straightConnector1">
            <a:avLst/>
          </a:prstGeom>
          <a:ln w="38100">
            <a:solidFill>
              <a:schemeClr val="tx1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6" idx="1"/>
          </p:cNvCxnSpPr>
          <p:nvPr/>
        </p:nvCxnSpPr>
        <p:spPr>
          <a:xfrm flipV="1">
            <a:off x="2885649" y="4529190"/>
            <a:ext cx="1385479" cy="8953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6778314" y="2624095"/>
            <a:ext cx="1434895" cy="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250380" y="3355527"/>
            <a:ext cx="2490353" cy="452042"/>
          </a:xfrm>
          <a:prstGeom prst="rect">
            <a:avLst/>
          </a:prstGeom>
          <a:solidFill>
            <a:srgbClr val="90F4F2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Soil and </a:t>
            </a:r>
            <a:r>
              <a:rPr lang="en-US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Snow</a:t>
            </a:r>
            <a:r>
              <a:rPr lang="en-US" i="1" dirty="0" smtClean="0">
                <a:solidFill>
                  <a:schemeClr val="tx1"/>
                </a:solidFill>
              </a:rPr>
              <a:t> Gain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71128" y="4303169"/>
            <a:ext cx="2490353" cy="452042"/>
          </a:xfrm>
          <a:prstGeom prst="rect">
            <a:avLst/>
          </a:prstGeom>
          <a:solidFill>
            <a:srgbClr val="90F4F2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Soil and </a:t>
            </a:r>
            <a:r>
              <a:rPr lang="en-US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Snow</a:t>
            </a:r>
            <a:r>
              <a:rPr lang="en-US" i="1" dirty="0" smtClean="0">
                <a:solidFill>
                  <a:schemeClr val="tx1"/>
                </a:solidFill>
              </a:rPr>
              <a:t> Loss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246172" y="5262487"/>
            <a:ext cx="2490353" cy="452042"/>
          </a:xfrm>
          <a:prstGeom prst="rect">
            <a:avLst/>
          </a:prstGeom>
          <a:solidFill>
            <a:srgbClr val="90F4F2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Soil and </a:t>
            </a:r>
            <a:r>
              <a:rPr lang="en-US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Snow</a:t>
            </a:r>
            <a:r>
              <a:rPr lang="en-US" i="1" dirty="0" smtClean="0">
                <a:solidFill>
                  <a:schemeClr val="tx1"/>
                </a:solidFill>
              </a:rPr>
              <a:t> Gain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78070" y="5271810"/>
            <a:ext cx="944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Crop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22616" y="2279159"/>
            <a:ext cx="944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Fallow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42168" y="3410652"/>
            <a:ext cx="944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Crop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5065320" y="2886852"/>
            <a:ext cx="3372" cy="414657"/>
          </a:xfrm>
          <a:prstGeom prst="straightConnector1">
            <a:avLst/>
          </a:prstGeom>
          <a:ln w="38100">
            <a:solidFill>
              <a:schemeClr val="tx1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5065320" y="3890192"/>
            <a:ext cx="2474" cy="349488"/>
          </a:xfrm>
          <a:prstGeom prst="straightConnector1">
            <a:avLst/>
          </a:prstGeom>
          <a:ln w="38100">
            <a:solidFill>
              <a:schemeClr val="tx1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5061948" y="4800388"/>
            <a:ext cx="3372" cy="414657"/>
          </a:xfrm>
          <a:prstGeom prst="straightConnector1">
            <a:avLst/>
          </a:prstGeom>
          <a:ln w="38100">
            <a:solidFill>
              <a:schemeClr val="tx1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6761724" y="4529190"/>
            <a:ext cx="1451485" cy="566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2885649" y="2636196"/>
            <a:ext cx="1354913" cy="5606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2819400" y="3106055"/>
            <a:ext cx="5486400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2819400" y="4064936"/>
            <a:ext cx="5486400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2819400" y="5024208"/>
            <a:ext cx="5486400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2819400" y="1915887"/>
            <a:ext cx="540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533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0999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1257</TotalTime>
  <Words>38</Words>
  <Application>Microsoft Office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Joshua Wenz</dc:creator>
  <cp:lastModifiedBy>Joshua Wenz</cp:lastModifiedBy>
  <cp:revision>8</cp:revision>
  <dcterms:created xsi:type="dcterms:W3CDTF">2015-12-27T06:10:53Z</dcterms:created>
  <dcterms:modified xsi:type="dcterms:W3CDTF">2015-12-28T03:08:24Z</dcterms:modified>
</cp:coreProperties>
</file>